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2" r:id="rId2"/>
    <p:sldId id="264" r:id="rId3"/>
  </p:sldIdLst>
  <p:sldSz cx="9906000" cy="6858000" type="A4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/>
    <p:restoredTop sz="94599"/>
  </p:normalViewPr>
  <p:slideViewPr>
    <p:cSldViewPr snapToGrid="0" snapToObjects="1">
      <p:cViewPr varScale="1">
        <p:scale>
          <a:sx n="86" d="100"/>
          <a:sy n="86" d="100"/>
        </p:scale>
        <p:origin x="10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E950E-3318-BE45-BBA2-0FA3861F9CF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80C26-0777-0F4D-8718-BBE05BFA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2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80C26-0777-0F4D-8718-BBE05BFA2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80C26-0777-0F4D-8718-BBE05BFA2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5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5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6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1711-A28E-0042-9203-FF48994A2B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889C-76CD-1142-BF2B-7DDA9B86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tiff"/><Relationship Id="rId15" Type="http://schemas.openxmlformats.org/officeDocument/2006/relationships/image" Target="../media/image13.jpeg"/><Relationship Id="rId10" Type="http://schemas.openxmlformats.org/officeDocument/2006/relationships/image" Target="../media/image8.tiff"/><Relationship Id="rId19" Type="http://schemas.openxmlformats.org/officeDocument/2006/relationships/image" Target="../media/image17.png"/><Relationship Id="rId4" Type="http://schemas.openxmlformats.org/officeDocument/2006/relationships/image" Target="../media/image2.tif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tiff"/><Relationship Id="rId3" Type="http://schemas.openxmlformats.org/officeDocument/2006/relationships/image" Target="../media/image18.jpeg"/><Relationship Id="rId7" Type="http://schemas.openxmlformats.org/officeDocument/2006/relationships/image" Target="../media/image22.tiff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tiff"/><Relationship Id="rId10" Type="http://schemas.openxmlformats.org/officeDocument/2006/relationships/image" Target="../media/image25.jpeg"/><Relationship Id="rId4" Type="http://schemas.openxmlformats.org/officeDocument/2006/relationships/image" Target="../media/image19.tiff"/><Relationship Id="rId9" Type="http://schemas.openxmlformats.org/officeDocument/2006/relationships/image" Target="../media/image24.jpeg"/><Relationship Id="rId14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08973" y="644776"/>
            <a:ext cx="3136874" cy="1953033"/>
            <a:chOff x="108973" y="656878"/>
            <a:chExt cx="3136874" cy="1953033"/>
          </a:xfrm>
        </p:grpSpPr>
        <p:pic>
          <p:nvPicPr>
            <p:cNvPr id="1026" name="Picture 2" descr="CBD Zophiuma pupilla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5" y="656878"/>
              <a:ext cx="1728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06BF258-2C2A-4948-8436-6701955F5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33" b="5388"/>
            <a:stretch/>
          </p:blipFill>
          <p:spPr>
            <a:xfrm>
              <a:off x="1862393" y="656878"/>
              <a:ext cx="1383454" cy="12960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08973" y="1940497"/>
              <a:ext cx="3136874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i="1" kern="0" dirty="0" err="1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Zophiuma</a:t>
              </a: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a carrier of </a:t>
              </a:r>
              <a:r>
                <a:rPr lang="en-NZ" sz="1600" kern="0" dirty="0" err="1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Bogia</a:t>
              </a: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coconut syndrome – a lethal yellowing disease – and symptoms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060" y="15572"/>
            <a:ext cx="929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88"/>
              </a:spcBef>
              <a:spcAft>
                <a:spcPts val="975"/>
              </a:spcAft>
            </a:pPr>
            <a:r>
              <a:rPr lang="en-NZ" sz="32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coconut pests and diseases </a:t>
            </a:r>
            <a:r>
              <a:rPr lang="en-NZ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in the Pacific and elsewhere</a:t>
            </a:r>
            <a:endParaRPr lang="en-NZ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7145" y="2805520"/>
            <a:ext cx="5560709" cy="1768815"/>
            <a:chOff x="204244" y="2759325"/>
            <a:chExt cx="5560709" cy="17688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FF1D044-9F05-F24E-95C5-A236492C6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245" y="2759325"/>
              <a:ext cx="1941572" cy="1296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04244" y="4051086"/>
              <a:ext cx="555158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Polynesian rat (</a:t>
              </a:r>
              <a:r>
                <a:rPr lang="en-NZ" sz="1600" kern="0" dirty="0" err="1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kimoa</a:t>
              </a: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), Black rat (a)and brown rat (b) and nut with rat damage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7771B3F-BE08-7641-8C8F-1F9AE56F4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2336" y="2759325"/>
              <a:ext cx="2335135" cy="12960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94EE9A2B-843F-2C4D-A2BF-0EDB70344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41"/>
            <a:stretch/>
          </p:blipFill>
          <p:spPr>
            <a:xfrm>
              <a:off x="4451253" y="2759325"/>
              <a:ext cx="1313700" cy="12960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591606" y="4967940"/>
            <a:ext cx="3115794" cy="1753714"/>
            <a:chOff x="6590731" y="5044920"/>
            <a:chExt cx="3115794" cy="1753714"/>
          </a:xfrm>
        </p:grpSpPr>
        <p:pic>
          <p:nvPicPr>
            <p:cNvPr id="1030" name="Picture 6" descr="foliar_decay malayan dwarf _opt cop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423" y="5044920"/>
              <a:ext cx="1971102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lifestages myndus taffini_opt copy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4" t="33063"/>
            <a:stretch/>
          </p:blipFill>
          <p:spPr bwMode="auto">
            <a:xfrm>
              <a:off x="6590731" y="5044920"/>
              <a:ext cx="115476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591795" y="6321580"/>
              <a:ext cx="309822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i="1" kern="0" dirty="0" err="1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Myndus</a:t>
              </a:r>
              <a:r>
                <a:rPr lang="en-NZ" sz="1600" i="1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NZ" sz="1600" i="1" kern="0" dirty="0" err="1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taffini</a:t>
              </a:r>
              <a:r>
                <a:rPr lang="en-NZ" sz="1600" i="1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vector of coconut foliar decay, and symptoms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38890" y="4967940"/>
            <a:ext cx="3148880" cy="1772336"/>
            <a:chOff x="5500366" y="668308"/>
            <a:chExt cx="3148880" cy="1772336"/>
          </a:xfrm>
        </p:grpSpPr>
        <p:sp>
          <p:nvSpPr>
            <p:cNvPr id="33" name="Rectangle 32"/>
            <p:cNvSpPr/>
            <p:nvPr/>
          </p:nvSpPr>
          <p:spPr>
            <a:xfrm>
              <a:off x="5500366" y="1963590"/>
              <a:ext cx="314887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bug </a:t>
              </a: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&amp; </a:t>
              </a: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scarring 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damage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76EB70CF-FDE0-F344-8E18-62270BF69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63" r="15580"/>
            <a:stretch/>
          </p:blipFill>
          <p:spPr>
            <a:xfrm>
              <a:off x="7163995" y="668308"/>
              <a:ext cx="1485251" cy="1296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1"/>
            <a:srcRect l="5978" t="82475" r="48878"/>
            <a:stretch/>
          </p:blipFill>
          <p:spPr>
            <a:xfrm>
              <a:off x="5500366" y="668308"/>
              <a:ext cx="1875498" cy="12960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7958172" y="644776"/>
            <a:ext cx="1788474" cy="1778461"/>
            <a:chOff x="7516721" y="2648250"/>
            <a:chExt cx="1788474" cy="1778461"/>
          </a:xfrm>
        </p:grpSpPr>
        <p:sp>
          <p:nvSpPr>
            <p:cNvPr id="51" name="Rectangle 50"/>
            <p:cNvSpPr/>
            <p:nvPr/>
          </p:nvSpPr>
          <p:spPr>
            <a:xfrm>
              <a:off x="7516721" y="3949657"/>
              <a:ext cx="178847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leaf miner and damage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41432" y="2648250"/>
              <a:ext cx="1728000" cy="129600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476026" y="644776"/>
            <a:ext cx="2341578" cy="1776171"/>
            <a:chOff x="2447255" y="772647"/>
            <a:chExt cx="2341578" cy="1776171"/>
          </a:xfrm>
        </p:grpSpPr>
        <p:sp>
          <p:nvSpPr>
            <p:cNvPr id="54" name="Rectangle 53"/>
            <p:cNvSpPr/>
            <p:nvPr/>
          </p:nvSpPr>
          <p:spPr>
            <a:xfrm>
              <a:off x="2447255" y="2071764"/>
              <a:ext cx="234157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flat moth &amp; feeding damage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447255" y="772647"/>
              <a:ext cx="2341578" cy="1296000"/>
              <a:chOff x="2447255" y="772647"/>
              <a:chExt cx="2341578" cy="1296000"/>
            </a:xfrm>
          </p:grpSpPr>
          <p:pic>
            <p:nvPicPr>
              <p:cNvPr id="56" name="Picture 6" descr="cflatmoth leaf damage_opt-400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5571" y="772647"/>
                <a:ext cx="1763262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adultflatmoth Female_opt copy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255" y="772647"/>
                <a:ext cx="1228436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207232" y="4967940"/>
            <a:ext cx="1292777" cy="1776183"/>
            <a:chOff x="5900281" y="2655723"/>
            <a:chExt cx="1292777" cy="1776183"/>
          </a:xfrm>
        </p:grpSpPr>
        <p:sp>
          <p:nvSpPr>
            <p:cNvPr id="59" name="Rectangle 58"/>
            <p:cNvSpPr/>
            <p:nvPr/>
          </p:nvSpPr>
          <p:spPr>
            <a:xfrm>
              <a:off x="5900281" y="3954852"/>
              <a:ext cx="129277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mite damage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0" name="Picture 12" descr="mite scarring on nut_opt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281" y="2655723"/>
              <a:ext cx="1292777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6047783" y="644776"/>
            <a:ext cx="1680210" cy="1788304"/>
            <a:chOff x="3747007" y="687433"/>
            <a:chExt cx="1680210" cy="1788304"/>
          </a:xfrm>
        </p:grpSpPr>
        <p:sp>
          <p:nvSpPr>
            <p:cNvPr id="62" name="Rectangle 61"/>
            <p:cNvSpPr/>
            <p:nvPr/>
          </p:nvSpPr>
          <p:spPr>
            <a:xfrm>
              <a:off x="3747007" y="1998683"/>
              <a:ext cx="168021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Symptoms of </a:t>
              </a:r>
              <a:r>
                <a:rPr lang="en-NZ" sz="1600" kern="0" dirty="0" err="1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Tinangaja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disease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3" name="Picture 34" descr="scarred and thinned nuts_opt copy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r="4482"/>
            <a:stretch/>
          </p:blipFill>
          <p:spPr bwMode="auto">
            <a:xfrm>
              <a:off x="3747007" y="687433"/>
              <a:ext cx="168021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5987635" y="2805520"/>
            <a:ext cx="2087833" cy="1582388"/>
            <a:chOff x="6932653" y="4896175"/>
            <a:chExt cx="2087833" cy="1582388"/>
          </a:xfrm>
        </p:grpSpPr>
        <p:sp>
          <p:nvSpPr>
            <p:cNvPr id="66" name="Rectangle 65"/>
            <p:cNvSpPr/>
            <p:nvPr/>
          </p:nvSpPr>
          <p:spPr>
            <a:xfrm>
              <a:off x="6932653" y="6187842"/>
              <a:ext cx="2087833" cy="290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 palm mite damage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7" name="Picture 32" descr="red palm mite leaf damage_opt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277" y="4896175"/>
              <a:ext cx="1891962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1614636" y="4967940"/>
            <a:ext cx="1498476" cy="1776518"/>
            <a:chOff x="3564181" y="4474645"/>
            <a:chExt cx="1498476" cy="1776518"/>
          </a:xfrm>
        </p:grpSpPr>
        <p:sp>
          <p:nvSpPr>
            <p:cNvPr id="75" name="Rectangle 74"/>
            <p:cNvSpPr/>
            <p:nvPr/>
          </p:nvSpPr>
          <p:spPr>
            <a:xfrm>
              <a:off x="3564181" y="5774109"/>
              <a:ext cx="149847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</a:t>
              </a:r>
              <a:r>
                <a:rPr lang="en-NZ" sz="1600" kern="0" dirty="0" err="1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sexava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treehopper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18" descr="Adults M nad F_opt copy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062" y="4474645"/>
              <a:ext cx="1296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8206042" y="2805520"/>
            <a:ext cx="1649280" cy="1965414"/>
            <a:chOff x="5484092" y="783549"/>
            <a:chExt cx="1649280" cy="1965414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9"/>
            <a:srcRect r="8990"/>
            <a:stretch/>
          </p:blipFill>
          <p:spPr>
            <a:xfrm>
              <a:off x="5484092" y="783549"/>
              <a:ext cx="1502540" cy="1296000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5484092" y="2079549"/>
              <a:ext cx="1649280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err="1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Cadang-cadang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disease symptoms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07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060" y="15572"/>
            <a:ext cx="929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88"/>
              </a:spcBef>
              <a:spcAft>
                <a:spcPts val="975"/>
              </a:spcAft>
            </a:pPr>
            <a:r>
              <a:rPr lang="en-NZ" sz="32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coconut pests and diseases </a:t>
            </a:r>
            <a:r>
              <a:rPr lang="en-NZ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in the Pacific and elsewhere</a:t>
            </a:r>
            <a:endParaRPr lang="en-NZ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997733" y="4978600"/>
            <a:ext cx="1865071" cy="1765477"/>
            <a:chOff x="287622" y="772468"/>
            <a:chExt cx="1865071" cy="1765477"/>
          </a:xfrm>
        </p:grpSpPr>
        <p:sp>
          <p:nvSpPr>
            <p:cNvPr id="38" name="Rectangle 37"/>
            <p:cNvSpPr/>
            <p:nvPr/>
          </p:nvSpPr>
          <p:spPr>
            <a:xfrm>
              <a:off x="287622" y="2060891"/>
              <a:ext cx="186507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</a:t>
              </a:r>
              <a:r>
                <a:rPr lang="en-NZ" sz="1600" kern="0" dirty="0" err="1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hispine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beetle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8" name="Picture 10" descr="hispine beetle adults in midrib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0"/>
            <a:stretch/>
          </p:blipFill>
          <p:spPr bwMode="auto">
            <a:xfrm>
              <a:off x="301083" y="772468"/>
              <a:ext cx="185161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2216361" y="2814063"/>
            <a:ext cx="1568466" cy="1768815"/>
            <a:chOff x="204243" y="5044920"/>
            <a:chExt cx="1568466" cy="1768815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0763A0A1-F79E-2D4D-A6E0-7F585321C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715" r="17143"/>
            <a:stretch/>
          </p:blipFill>
          <p:spPr>
            <a:xfrm>
              <a:off x="204243" y="5044920"/>
              <a:ext cx="1568466" cy="12960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204243" y="6336681"/>
              <a:ext cx="155757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Ants and mealybugs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806350" y="2814063"/>
            <a:ext cx="2107314" cy="1786779"/>
            <a:chOff x="1123976" y="2694287"/>
            <a:chExt cx="2107314" cy="1786779"/>
          </a:xfrm>
        </p:grpSpPr>
        <p:sp>
          <p:nvSpPr>
            <p:cNvPr id="44" name="Rectangle 43"/>
            <p:cNvSpPr/>
            <p:nvPr/>
          </p:nvSpPr>
          <p:spPr>
            <a:xfrm>
              <a:off x="1123976" y="4004012"/>
              <a:ext cx="207218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spike moth life stages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68" name="Picture 20" descr="spike moth life cycle_op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76" y="2694287"/>
              <a:ext cx="2107314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196182" y="2814063"/>
            <a:ext cx="1820240" cy="1977286"/>
            <a:chOff x="3867274" y="4463640"/>
            <a:chExt cx="1820240" cy="1977286"/>
          </a:xfrm>
        </p:grpSpPr>
        <p:sp>
          <p:nvSpPr>
            <p:cNvPr id="45" name="Rectangle 44"/>
            <p:cNvSpPr/>
            <p:nvPr/>
          </p:nvSpPr>
          <p:spPr>
            <a:xfrm>
              <a:off x="3867274" y="5771512"/>
              <a:ext cx="1820240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termite winged queen &amp; worker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70" name="Picture 22" descr="CTermite winged adult and worke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2" t="24710" r="9975" b="11143"/>
            <a:stretch/>
          </p:blipFill>
          <p:spPr bwMode="auto">
            <a:xfrm>
              <a:off x="3879386" y="4463640"/>
              <a:ext cx="1808128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202619" y="4978600"/>
            <a:ext cx="3404034" cy="1772266"/>
            <a:chOff x="204242" y="645691"/>
            <a:chExt cx="3404034" cy="1772266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7E54DB55-F0B8-3746-819B-79F02B8B2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0062" b="18982"/>
            <a:stretch/>
          </p:blipFill>
          <p:spPr>
            <a:xfrm>
              <a:off x="204242" y="645691"/>
              <a:ext cx="3404034" cy="129600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204243" y="1940903"/>
              <a:ext cx="338039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Palm weevils ( showing colour variation)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2388" y="646706"/>
            <a:ext cx="1728000" cy="1972419"/>
            <a:chOff x="6666121" y="2736099"/>
            <a:chExt cx="1728000" cy="1972419"/>
          </a:xfrm>
        </p:grpSpPr>
        <p:sp>
          <p:nvSpPr>
            <p:cNvPr id="46" name="Rectangle 45"/>
            <p:cNvSpPr/>
            <p:nvPr/>
          </p:nvSpPr>
          <p:spPr>
            <a:xfrm>
              <a:off x="6672719" y="4039104"/>
              <a:ext cx="1675153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i="1" kern="0" dirty="0" err="1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Zophiuma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vector of </a:t>
              </a:r>
              <a:r>
                <a:rPr lang="en-NZ" sz="1600" kern="0" dirty="0" err="1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Finschhafen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disorder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72" name="Picture 24" descr="Zophiuma butawengi back_opt cop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121" y="2736099"/>
              <a:ext cx="1728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5968640" y="2814063"/>
            <a:ext cx="1675712" cy="1780059"/>
            <a:chOff x="8543561" y="2736099"/>
            <a:chExt cx="1675712" cy="1780059"/>
          </a:xfrm>
        </p:grpSpPr>
        <p:sp>
          <p:nvSpPr>
            <p:cNvPr id="47" name="Rectangle 46"/>
            <p:cNvSpPr/>
            <p:nvPr/>
          </p:nvSpPr>
          <p:spPr>
            <a:xfrm>
              <a:off x="8546007" y="4039104"/>
              <a:ext cx="167326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i="1" kern="0" dirty="0" err="1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Ganoderma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butt rot fungus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74" name="Picture 26" descr="Ganoderma 3 stages of basidiocarp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61"/>
            <a:stretch/>
          </p:blipFill>
          <p:spPr bwMode="auto">
            <a:xfrm>
              <a:off x="8543561" y="2736099"/>
              <a:ext cx="1651999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/>
          <p:cNvGrpSpPr/>
          <p:nvPr/>
        </p:nvGrpSpPr>
        <p:grpSpPr>
          <a:xfrm>
            <a:off x="7753672" y="2782823"/>
            <a:ext cx="1942612" cy="1969171"/>
            <a:chOff x="4471755" y="5155577"/>
            <a:chExt cx="1942612" cy="1969171"/>
          </a:xfrm>
        </p:grpSpPr>
        <p:sp>
          <p:nvSpPr>
            <p:cNvPr id="48" name="Rectangle 47"/>
            <p:cNvSpPr/>
            <p:nvPr/>
          </p:nvSpPr>
          <p:spPr>
            <a:xfrm>
              <a:off x="4471755" y="6455334"/>
              <a:ext cx="1942612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i="1" kern="0" dirty="0" err="1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Haplaxias</a:t>
              </a:r>
              <a:r>
                <a:rPr lang="en-NZ" sz="1600" i="1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NZ" sz="1600" i="1" kern="0" dirty="0" err="1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crudus</a:t>
              </a:r>
              <a:r>
                <a:rPr lang="en-NZ" sz="1600" i="1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carrier of a lethal yellowing disease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76" name="Picture 28" descr="Myndus crudu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755" y="5155577"/>
              <a:ext cx="1942612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Group 2048"/>
          <p:cNvGrpSpPr/>
          <p:nvPr/>
        </p:nvGrpSpPr>
        <p:grpSpPr>
          <a:xfrm>
            <a:off x="3734302" y="4978600"/>
            <a:ext cx="2142152" cy="1782519"/>
            <a:chOff x="4765541" y="4837932"/>
            <a:chExt cx="2142152" cy="1782519"/>
          </a:xfrm>
        </p:grpSpPr>
        <p:sp>
          <p:nvSpPr>
            <p:cNvPr id="50" name="Rectangle 49"/>
            <p:cNvSpPr/>
            <p:nvPr/>
          </p:nvSpPr>
          <p:spPr>
            <a:xfrm>
              <a:off x="4778734" y="6143397"/>
              <a:ext cx="211576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Melanesian coconut rhinoceros beetle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78" name="Picture 30" descr="M CRB Female dorsal_op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541" y="4837932"/>
              <a:ext cx="2142152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5" name="Group 2054"/>
          <p:cNvGrpSpPr/>
          <p:nvPr/>
        </p:nvGrpSpPr>
        <p:grpSpPr>
          <a:xfrm>
            <a:off x="1879968" y="646706"/>
            <a:ext cx="2079380" cy="1968852"/>
            <a:chOff x="6341253" y="4837932"/>
            <a:chExt cx="2079380" cy="1968852"/>
          </a:xfrm>
        </p:grpSpPr>
        <p:sp>
          <p:nvSpPr>
            <p:cNvPr id="51" name="Rectangle 50"/>
            <p:cNvSpPr/>
            <p:nvPr/>
          </p:nvSpPr>
          <p:spPr>
            <a:xfrm>
              <a:off x="6341253" y="6137370"/>
              <a:ext cx="2079380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Palm weevil host of nematode that causes </a:t>
              </a: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ed ring disease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1" name="Picture 2050"/>
            <p:cNvPicPr>
              <a:picLocks noChangeAspect="1"/>
            </p:cNvPicPr>
            <p:nvPr/>
          </p:nvPicPr>
          <p:blipFill rotWithShape="1">
            <a:blip r:embed="rId12"/>
            <a:srcRect b="11789"/>
            <a:stretch/>
          </p:blipFill>
          <p:spPr>
            <a:xfrm>
              <a:off x="6542381" y="4837932"/>
              <a:ext cx="1632437" cy="1296000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5149345" y="646706"/>
            <a:ext cx="4561501" cy="1772266"/>
            <a:chOff x="4539299" y="656878"/>
            <a:chExt cx="4561501" cy="1772266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A1428772-321B-F347-BF04-8B4A45406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18266" y="656878"/>
              <a:ext cx="1882534" cy="129600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4539299" y="1952090"/>
              <a:ext cx="456150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Rhinoceros beetle head, exit holes and leaf damage (CRB-G or CRB-S?)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041F5F07-D0B9-2F4B-A470-DD20AEB6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6396" r="8103"/>
            <a:stretch/>
          </p:blipFill>
          <p:spPr>
            <a:xfrm>
              <a:off x="6637440" y="656878"/>
              <a:ext cx="1186033" cy="129600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C0EFDD32-B8D5-BA44-B711-E5095FCA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6875"/>
            <a:stretch/>
          </p:blipFill>
          <p:spPr>
            <a:xfrm>
              <a:off x="4539299" y="656878"/>
              <a:ext cx="2144493" cy="1296000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7993088" y="4978600"/>
            <a:ext cx="1825279" cy="1597560"/>
            <a:chOff x="7516721" y="801200"/>
            <a:chExt cx="1825279" cy="1597560"/>
          </a:xfrm>
        </p:grpSpPr>
        <p:sp>
          <p:nvSpPr>
            <p:cNvPr id="102" name="Rectangle 101"/>
            <p:cNvSpPr/>
            <p:nvPr/>
          </p:nvSpPr>
          <p:spPr>
            <a:xfrm>
              <a:off x="7516721" y="2108039"/>
              <a:ext cx="1825279" cy="290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i="1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Aspergillus</a:t>
              </a: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mould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" name="Picture 4" descr="5_opt-2 copy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62952" y="616518"/>
              <a:ext cx="1296000" cy="166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Group 106"/>
          <p:cNvGrpSpPr/>
          <p:nvPr/>
        </p:nvGrpSpPr>
        <p:grpSpPr>
          <a:xfrm>
            <a:off x="3853584" y="646706"/>
            <a:ext cx="1225070" cy="1771162"/>
            <a:chOff x="4471639" y="2659362"/>
            <a:chExt cx="1225070" cy="1771162"/>
          </a:xfrm>
        </p:grpSpPr>
        <p:sp>
          <p:nvSpPr>
            <p:cNvPr id="108" name="Rectangle 107"/>
            <p:cNvSpPr/>
            <p:nvPr/>
          </p:nvSpPr>
          <p:spPr>
            <a:xfrm>
              <a:off x="4497554" y="3953470"/>
              <a:ext cx="118128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63"/>
                </a:lnSpc>
              </a:pPr>
              <a:r>
                <a:rPr lang="en-NZ" sz="1600" kern="0" dirty="0" smtClean="0">
                  <a:solidFill>
                    <a:srgbClr val="2E74B5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Coconut scale</a:t>
              </a:r>
              <a:endParaRPr lang="en-NZ" sz="1600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9" name="Picture 14" descr="Aspidiotus_destructor females and nymphs_opt-2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84"/>
            <a:stretch/>
          </p:blipFill>
          <p:spPr bwMode="auto">
            <a:xfrm>
              <a:off x="4471639" y="2659362"/>
              <a:ext cx="122507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243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178</Words>
  <Application>Microsoft Office PowerPoint</Application>
  <PresentationFormat>A4 Paper (210x297 mm)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Tamlyn Mckenzie</dc:creator>
  <cp:lastModifiedBy>Monica Gruber</cp:lastModifiedBy>
  <cp:revision>99</cp:revision>
  <cp:lastPrinted>2018-10-09T00:37:52Z</cp:lastPrinted>
  <dcterms:created xsi:type="dcterms:W3CDTF">2018-10-03T01:10:31Z</dcterms:created>
  <dcterms:modified xsi:type="dcterms:W3CDTF">2018-10-09T00:38:33Z</dcterms:modified>
</cp:coreProperties>
</file>